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0F2"/>
    <a:srgbClr val="5F2084"/>
    <a:srgbClr val="B63A4F"/>
    <a:srgbClr val="FFB3A7"/>
    <a:srgbClr val="B35B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58"/>
    <p:restoredTop sz="94709"/>
  </p:normalViewPr>
  <p:slideViewPr>
    <p:cSldViewPr snapToGrid="0" snapToObjects="1">
      <p:cViewPr>
        <p:scale>
          <a:sx n="122" d="100"/>
          <a:sy n="122" d="100"/>
        </p:scale>
        <p:origin x="1048" y="648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4F636-6A97-6043-9579-2A6F8EB82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5967D0-73B5-FB48-99CE-289D49867D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6D89E-D8F0-CB40-87BB-7294DD87F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270E2-F0A7-1140-83CA-5D34E562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A8151-AEBD-0048-B95A-B6594A15E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225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95D7B-F243-9C4F-8A66-47565907E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8B40BF-D42B-C743-8854-645FF3EBF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2234E-F7D5-4348-A947-A90E4D657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BC217-8C46-3043-B257-6FCA118F8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FE490-F0CE-E346-A061-EF4724917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956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34FBEB-2AC9-5A40-8514-1663F21F7D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95348D-37C3-5545-A145-AA0A73EED1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D2156-69B9-AF49-ADE8-B412F50DA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01D84-6334-C643-B6EB-B21AF22C0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674D3-C279-F74C-8C41-EED08D8B3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100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494C8-766D-FF46-A9CD-ACDA755D2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2FFDF-8310-3C49-B44D-8CACE6ACF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1BB14-6F1C-8E47-A90A-087C167F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B1F48-A667-F542-94BE-6F2EE30CD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B6D10-3631-0F49-960A-5CD86684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7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AE665-15AD-404E-83D9-23EC315F0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F87CE-60C3-864F-8E86-CE5DA3B89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15550-9ABC-7046-B8F5-407E1989F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6B81EB-AC49-AD49-9F29-AF239B0F6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310CD-7AE6-A743-ADC0-51259835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48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1790-B7A3-B744-994D-6B442DA48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2E25D-9CF7-4544-BE40-A64BD6A866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1C2B2F-1D1F-E24B-A98F-26495033A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D8806-29FD-A747-9438-9077B7D0E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FBD7CA-23BD-1B40-9CF8-8B145C68B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586AC0-D5A4-334E-8E95-5B59B7DDB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690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52A70-EF30-204E-9CE7-C5E555639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CB7EA-76BD-BD4F-824A-5AACEA1139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8E984E-EDB6-4A41-BA64-1710A32AFA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3CBB13-6722-3247-9FD6-9888E3BBFC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16A682-80DE-174F-A359-D39DB1078F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BAB104-98DB-6643-92BB-AABC7626B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3B00E7-F5C1-2F42-B8D0-CDC255DD2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753D15-5357-F442-9306-E0F632BCC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72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FFB59-E0BA-F84C-9328-0C0A50B8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F3FAC3-9AC4-9A4A-A252-2776E8F12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FBE7C3-ED6B-4948-9B0C-A1EBB9110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11FD52-F40B-EA47-B4F2-A8A095F07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06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13E20C-0ABA-304A-A649-9AF203762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0BED31-BEA2-4744-8F29-D4352B0A7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5BB7F-3383-884A-A64D-EF728820D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101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6C4DE-4404-2545-9A86-963BA1452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E0169-FED8-2F43-9AFD-FB6FE20BC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4D8554-7427-1B4A-97B4-37D81EF505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041863-027E-F54F-AA7F-4F060228B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A90E0E-E4A9-3947-8A8C-F3F09DBB3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1F7A4C-13AA-9540-BF78-68D566F59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572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5F08A-9E84-AF43-A083-90141474A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46247E-1C90-8644-BBAA-4883AD3DFD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4590F5-6BFE-954B-9BC0-ACF3B4C92D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02E24A-096B-6D49-B9E4-AE77F6DE8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C1530-DE6D-DD4F-AC4D-952E9B8A2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30BB7-703F-5541-9E2A-F455615E1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914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7006CD-1DF3-4E4B-9EE5-B85F6A5E8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61E041-2435-5B4D-9F02-067D7D41B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196F9-8AA7-424E-B56C-99684622A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B290B-4184-BD4C-AE08-DC7B893E087F}" type="datetimeFigureOut">
              <a:rPr lang="en-US" smtClean="0"/>
              <a:t>11/27/21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69A04-4FEF-BE4A-B14D-608A93F6E2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E736C-C675-EA40-A057-8C9B798F8A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AEDE5-32C6-3848-838B-712089C48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87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6.png"/><Relationship Id="rId12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6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15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23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21.png"/><Relationship Id="rId5" Type="http://schemas.openxmlformats.org/officeDocument/2006/relationships/image" Target="../media/image6.png"/><Relationship Id="rId10" Type="http://schemas.openxmlformats.org/officeDocument/2006/relationships/image" Target="../media/image20.jpeg"/><Relationship Id="rId4" Type="http://schemas.openxmlformats.org/officeDocument/2006/relationships/image" Target="../media/image5.png"/><Relationship Id="rId9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23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2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21.png"/><Relationship Id="rId5" Type="http://schemas.openxmlformats.org/officeDocument/2006/relationships/image" Target="../media/image6.png"/><Relationship Id="rId10" Type="http://schemas.openxmlformats.org/officeDocument/2006/relationships/image" Target="../media/image20.jpeg"/><Relationship Id="rId4" Type="http://schemas.openxmlformats.org/officeDocument/2006/relationships/image" Target="../media/image5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C7E8DA48-6BA5-9C4E-B41B-605503C05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37" y="825369"/>
            <a:ext cx="12209217" cy="5244227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849ABEE8-E4DE-5846-B91B-9C810525E36E}"/>
              </a:ext>
            </a:extLst>
          </p:cNvPr>
          <p:cNvSpPr txBox="1"/>
          <p:nvPr/>
        </p:nvSpPr>
        <p:spPr>
          <a:xfrm>
            <a:off x="7337081" y="963547"/>
            <a:ext cx="2380116" cy="81253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In an </a:t>
            </a:r>
            <a:r>
              <a:rPr lang="en-US" sz="156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</a:gradFill>
                <a:latin typeface="☞LULO CLEAN ONE" panose="02010304020200000003" pitchFamily="2" charset="77"/>
              </a:rPr>
              <a:t>intuitive</a:t>
            </a:r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 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and </a:t>
            </a:r>
            <a:r>
              <a:rPr lang="en-US" sz="156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  <a:tileRect/>
                </a:gradFill>
                <a:latin typeface="☞LULO CLEAN ONE" panose="02010304020200000003" pitchFamily="2" charset="77"/>
              </a:rPr>
              <a:t>friendly app</a:t>
            </a:r>
            <a:endParaRPr lang="en-US" sz="2800" b="1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  <a:tileRect/>
              </a:gradFill>
              <a:latin typeface="☞LULO CLEAN ONE" panose="02010304020200000003" pitchFamily="2" charset="77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FDAD6C-83A6-1545-979E-636217A1289C}"/>
              </a:ext>
            </a:extLst>
          </p:cNvPr>
          <p:cNvGrpSpPr/>
          <p:nvPr/>
        </p:nvGrpSpPr>
        <p:grpSpPr>
          <a:xfrm>
            <a:off x="-2" y="6117834"/>
            <a:ext cx="12192001" cy="740165"/>
            <a:chOff x="-1" y="810583"/>
            <a:chExt cx="9064668" cy="525162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2A72ED1-4967-CD40-A9A5-02B753982995}"/>
                </a:ext>
              </a:extLst>
            </p:cNvPr>
            <p:cNvSpPr/>
            <p:nvPr/>
          </p:nvSpPr>
          <p:spPr>
            <a:xfrm>
              <a:off x="-1" y="810583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8893EDE-9C13-8A4D-A1DD-0CEFA52F999B}"/>
                </a:ext>
              </a:extLst>
            </p:cNvPr>
            <p:cNvSpPr/>
            <p:nvPr/>
          </p:nvSpPr>
          <p:spPr>
            <a:xfrm>
              <a:off x="1807535" y="817976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09DEC4-ED35-004F-A771-DE7D1509B0B0}"/>
                </a:ext>
              </a:extLst>
            </p:cNvPr>
            <p:cNvSpPr/>
            <p:nvPr/>
          </p:nvSpPr>
          <p:spPr>
            <a:xfrm>
              <a:off x="3627133" y="817976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C3BEF88-2966-BD4F-B3F3-265391BCF232}"/>
                </a:ext>
              </a:extLst>
            </p:cNvPr>
            <p:cNvSpPr/>
            <p:nvPr/>
          </p:nvSpPr>
          <p:spPr>
            <a:xfrm>
              <a:off x="5436101" y="825369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F408082-0D61-E442-A3F0-70CF4B75470A}"/>
                </a:ext>
              </a:extLst>
            </p:cNvPr>
            <p:cNvSpPr/>
            <p:nvPr/>
          </p:nvSpPr>
          <p:spPr>
            <a:xfrm>
              <a:off x="7257131" y="825369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A3700CD-7AF1-3E40-A9A6-2C3320FDF6F4}"/>
              </a:ext>
            </a:extLst>
          </p:cNvPr>
          <p:cNvSpPr txBox="1"/>
          <p:nvPr/>
        </p:nvSpPr>
        <p:spPr>
          <a:xfrm>
            <a:off x="41479" y="934724"/>
            <a:ext cx="2293728" cy="64633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EXPLORE</a:t>
            </a:r>
          </a:p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The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984F838-B5B5-9443-8F14-858DF5C16603}"/>
              </a:ext>
            </a:extLst>
          </p:cNvPr>
          <p:cNvSpPr/>
          <p:nvPr/>
        </p:nvSpPr>
        <p:spPr>
          <a:xfrm>
            <a:off x="59629" y="1471060"/>
            <a:ext cx="22937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8100000" scaled="1"/>
                  <a:tileRect/>
                </a:gradFill>
                <a:effectLst>
                  <a:outerShdw blurRad="116927" sx="102000" sy="102000" algn="ctr" rotWithShape="0">
                    <a:srgbClr val="7030A0">
                      <a:alpha val="34000"/>
                    </a:srgbClr>
                  </a:outerShdw>
                </a:effectLst>
                <a:latin typeface="☞LULO CLEAN ONE" panose="02010304020200000003" pitchFamily="2" charset="77"/>
              </a:rPr>
              <a:t>ENDLESs</a:t>
            </a:r>
            <a:endParaRPr lang="en-US" sz="2400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8100000" scaled="1"/>
                <a:tileRect/>
              </a:gra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D7F6436-353F-F54F-BE76-9678A50EBDC2}"/>
              </a:ext>
            </a:extLst>
          </p:cNvPr>
          <p:cNvSpPr/>
          <p:nvPr/>
        </p:nvSpPr>
        <p:spPr>
          <a:xfrm>
            <a:off x="59629" y="1857414"/>
            <a:ext cx="9268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MAP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1" name="Picture 3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87DBEB6-409D-5F42-8810-2ABDEF3AB3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476" t="6014" r="27982" b="6219"/>
          <a:stretch/>
        </p:blipFill>
        <p:spPr>
          <a:xfrm rot="613819">
            <a:off x="2238770" y="703450"/>
            <a:ext cx="1926484" cy="3796061"/>
          </a:xfrm>
          <a:prstGeom prst="rect">
            <a:avLst/>
          </a:prstGeom>
          <a:effectLst>
            <a:outerShdw blurRad="244288" sx="102000" sy="102000" algn="ctr" rotWithShape="0">
              <a:prstClr val="black">
                <a:alpha val="61064"/>
              </a:prstClr>
            </a:outerShdw>
          </a:effectLst>
        </p:spPr>
      </p:pic>
      <p:pic>
        <p:nvPicPr>
          <p:cNvPr id="33" name="Picture 32" descr="A picture containing text, traffic, light&#10;&#10;Description automatically generated">
            <a:extLst>
              <a:ext uri="{FF2B5EF4-FFF2-40B4-BE49-F238E27FC236}">
                <a16:creationId xmlns:a16="http://schemas.microsoft.com/office/drawing/2014/main" id="{38388504-3789-D94E-9D2F-EFC662851A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413" t="6603" r="27905" b="6794"/>
          <a:stretch/>
        </p:blipFill>
        <p:spPr>
          <a:xfrm rot="21273782">
            <a:off x="181550" y="2215742"/>
            <a:ext cx="1876678" cy="3720622"/>
          </a:xfrm>
          <a:prstGeom prst="rect">
            <a:avLst/>
          </a:prstGeom>
          <a:effectLst>
            <a:outerShdw blurRad="244288" sx="102000" sy="102000" algn="ctr" rotWithShape="0">
              <a:prstClr val="black">
                <a:alpha val="61064"/>
              </a:prstClr>
            </a:outerShdw>
          </a:effec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E488CB4-B7D4-6A44-9641-66365DF3FB12}"/>
              </a:ext>
            </a:extLst>
          </p:cNvPr>
          <p:cNvSpPr txBox="1"/>
          <p:nvPr/>
        </p:nvSpPr>
        <p:spPr>
          <a:xfrm>
            <a:off x="2527069" y="4629830"/>
            <a:ext cx="2293728" cy="141577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Bonding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with your 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favorite</a:t>
            </a:r>
          </a:p>
          <a:p>
            <a:pPr algn="r"/>
            <a:r>
              <a:rPr lang="en-US" sz="32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Dogs</a:t>
            </a:r>
            <a:endParaRPr lang="en-US" b="1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2700000" scaled="1"/>
                <a:tileRect/>
              </a:gradFill>
              <a:latin typeface="☞LULO CLEAN ONE" panose="02010304020200000003" pitchFamily="2" charset="7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B9D43FB-E0EE-344F-91EC-352689BC187C}"/>
              </a:ext>
            </a:extLst>
          </p:cNvPr>
          <p:cNvSpPr txBox="1"/>
          <p:nvPr/>
        </p:nvSpPr>
        <p:spPr>
          <a:xfrm>
            <a:off x="4871821" y="876811"/>
            <a:ext cx="2380116" cy="128650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collecting 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all the best </a:t>
            </a:r>
            <a:r>
              <a:rPr lang="en-US" sz="28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treats </a:t>
            </a:r>
            <a:r>
              <a:rPr lang="en-US" sz="20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and toys</a:t>
            </a:r>
            <a:endParaRPr lang="en-US" sz="2800" b="1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2700000" scaled="1"/>
                <a:tileRect/>
              </a:gradFill>
              <a:latin typeface="☞LULO CLEAN ONE" panose="02010304020200000003" pitchFamily="2" charset="7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D4AA351-A2EC-E84E-B236-A848D8F5DE6B}"/>
              </a:ext>
            </a:extLst>
          </p:cNvPr>
          <p:cNvSpPr txBox="1"/>
          <p:nvPr/>
        </p:nvSpPr>
        <p:spPr>
          <a:xfrm>
            <a:off x="9716977" y="4887962"/>
            <a:ext cx="2380116" cy="112030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enjoy the spirit of playing </a:t>
            </a:r>
            <a:r>
              <a:rPr lang="en-US" sz="200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</a:gradFill>
                <a:latin typeface="☞LULO CLEAN ONE" panose="02010304020200000003" pitchFamily="2" charset="77"/>
              </a:rPr>
              <a:t>Fetch </a:t>
            </a:r>
            <a:r>
              <a:rPr lang="en-US" sz="200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</a:gradFill>
                <a:latin typeface="☞LULO CLEAN ONE" panose="02010304020200000003" pitchFamily="2" charset="77"/>
                <a:sym typeface="Wingdings" pitchFamily="2" charset="2"/>
              </a:rPr>
              <a:t>:)</a:t>
            </a:r>
            <a:endParaRPr lang="en-US" sz="2800" b="1" dirty="0">
              <a:gradFill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</a:gradFill>
              <a:latin typeface="☞LULO CLEAN ONE" panose="02010304020200000003" pitchFamily="2" charset="77"/>
            </a:endParaRPr>
          </a:p>
        </p:txBody>
      </p:sp>
      <p:pic>
        <p:nvPicPr>
          <p:cNvPr id="45" name="Picture 44" descr="A picture containing shape&#10;&#10;Description automatically generated">
            <a:extLst>
              <a:ext uri="{FF2B5EF4-FFF2-40B4-BE49-F238E27FC236}">
                <a16:creationId xmlns:a16="http://schemas.microsoft.com/office/drawing/2014/main" id="{2ABB7F6E-61D9-9A40-BC96-F23EAC7457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575020">
            <a:off x="4211265" y="1919759"/>
            <a:ext cx="1067827" cy="1067827"/>
          </a:xfrm>
          <a:prstGeom prst="rect">
            <a:avLst/>
          </a:prstGeom>
        </p:spPr>
      </p:pic>
      <p:pic>
        <p:nvPicPr>
          <p:cNvPr id="47" name="Picture 46" descr="A picture containing logo&#10;&#10;Description automatically generated">
            <a:extLst>
              <a:ext uri="{FF2B5EF4-FFF2-40B4-BE49-F238E27FC236}">
                <a16:creationId xmlns:a16="http://schemas.microsoft.com/office/drawing/2014/main" id="{6FB236B7-0A2B-1449-A279-EB59DF37E1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149461">
            <a:off x="4974841" y="4931470"/>
            <a:ext cx="803184" cy="862678"/>
          </a:xfrm>
          <a:prstGeom prst="rect">
            <a:avLst/>
          </a:prstGeom>
        </p:spPr>
      </p:pic>
      <p:pic>
        <p:nvPicPr>
          <p:cNvPr id="49" name="Picture 48" descr="A picture containing diagram&#10;&#10;Description automatically generated">
            <a:extLst>
              <a:ext uri="{FF2B5EF4-FFF2-40B4-BE49-F238E27FC236}">
                <a16:creationId xmlns:a16="http://schemas.microsoft.com/office/drawing/2014/main" id="{400D0E80-533A-1F48-A7CC-4CE29F7E15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334829">
            <a:off x="4907300" y="3749610"/>
            <a:ext cx="1116511" cy="1355763"/>
          </a:xfrm>
          <a:prstGeom prst="rect">
            <a:avLst/>
          </a:prstGeom>
        </p:spPr>
      </p:pic>
      <p:pic>
        <p:nvPicPr>
          <p:cNvPr id="51" name="Picture 50" descr="Chart&#10;&#10;Description automatically generated">
            <a:extLst>
              <a:ext uri="{FF2B5EF4-FFF2-40B4-BE49-F238E27FC236}">
                <a16:creationId xmlns:a16="http://schemas.microsoft.com/office/drawing/2014/main" id="{B9EA09E1-B858-1A45-B2CB-A659154118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63059">
            <a:off x="5437730" y="2129109"/>
            <a:ext cx="834485" cy="92994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01230BF-3EBC-184F-B99A-E3D57A3FE48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496914">
            <a:off x="4420161" y="2922281"/>
            <a:ext cx="1724569" cy="919770"/>
          </a:xfrm>
          <a:prstGeom prst="rect">
            <a:avLst/>
          </a:prstGeom>
        </p:spPr>
      </p:pic>
      <p:pic>
        <p:nvPicPr>
          <p:cNvPr id="40" name="Picture 39" descr="Qr code&#10;&#10;Description automatically generated">
            <a:extLst>
              <a:ext uri="{FF2B5EF4-FFF2-40B4-BE49-F238E27FC236}">
                <a16:creationId xmlns:a16="http://schemas.microsoft.com/office/drawing/2014/main" id="{E9070AEC-41AD-3C43-B429-DCC0098080F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3931011" y="3593478"/>
            <a:ext cx="815209" cy="996367"/>
          </a:xfrm>
          <a:prstGeom prst="rect">
            <a:avLst/>
          </a:prstGeom>
          <a:effectLst>
            <a:outerShdw blurRad="87967" sx="102000" sy="102000" algn="ctr" rotWithShape="0">
              <a:prstClr val="black">
                <a:alpha val="45000"/>
              </a:prstClr>
            </a:outerShdw>
          </a:effectLst>
        </p:spPr>
      </p:pic>
      <p:pic>
        <p:nvPicPr>
          <p:cNvPr id="58" name="Picture 57" descr="Calendar, whiteboard&#10;&#10;Description automatically generated">
            <a:extLst>
              <a:ext uri="{FF2B5EF4-FFF2-40B4-BE49-F238E27FC236}">
                <a16:creationId xmlns:a16="http://schemas.microsoft.com/office/drawing/2014/main" id="{C0F72C2A-5B2D-CF4A-AB58-447C3F74627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21166147">
            <a:off x="6196297" y="2160685"/>
            <a:ext cx="2129429" cy="4403480"/>
          </a:xfrm>
          <a:prstGeom prst="rect">
            <a:avLst/>
          </a:prstGeom>
          <a:effectLst>
            <a:outerShdw blurRad="159652" sx="102000" sy="102000" algn="ctr" rotWithShape="0">
              <a:prstClr val="black">
                <a:alpha val="50699"/>
              </a:prstClr>
            </a:outerShdw>
          </a:effectLst>
        </p:spPr>
      </p:pic>
      <p:pic>
        <p:nvPicPr>
          <p:cNvPr id="60" name="Picture 59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342B0BF3-F7E3-3746-9C56-05BAB7022FA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95629">
            <a:off x="8027803" y="1832224"/>
            <a:ext cx="2017255" cy="4171515"/>
          </a:xfrm>
          <a:prstGeom prst="rect">
            <a:avLst/>
          </a:prstGeom>
          <a:effectLst>
            <a:outerShdw blurRad="159652" sx="102000" sy="102000" algn="ctr" rotWithShape="0">
              <a:prstClr val="black">
                <a:alpha val="50699"/>
              </a:prstClr>
            </a:outerShdw>
          </a:effectLst>
        </p:spPr>
      </p:pic>
      <p:pic>
        <p:nvPicPr>
          <p:cNvPr id="56" name="Picture 5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622D609-6457-F248-9787-F8916B64E2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910324">
            <a:off x="9856264" y="366853"/>
            <a:ext cx="2119358" cy="4382653"/>
          </a:xfrm>
          <a:prstGeom prst="rect">
            <a:avLst/>
          </a:prstGeom>
          <a:effectLst>
            <a:outerShdw blurRad="159652" sx="102000" sy="102000" algn="ctr" rotWithShape="0">
              <a:prstClr val="black">
                <a:alpha val="5069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9985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7E8DA48-6BA5-9C4E-B41B-605503C053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0537" y="1317015"/>
            <a:ext cx="12209217" cy="4260934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849ABEE8-E4DE-5846-B91B-9C810525E36E}"/>
              </a:ext>
            </a:extLst>
          </p:cNvPr>
          <p:cNvSpPr txBox="1"/>
          <p:nvPr/>
        </p:nvSpPr>
        <p:spPr>
          <a:xfrm>
            <a:off x="7479041" y="1332463"/>
            <a:ext cx="2380116" cy="81253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In an </a:t>
            </a:r>
            <a:r>
              <a:rPr lang="en-US" sz="156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</a:gradFill>
                <a:latin typeface="☞LULO CLEAN ONE" panose="02010304020200000003" pitchFamily="2" charset="77"/>
              </a:rPr>
              <a:t>intuitive</a:t>
            </a:r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 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and </a:t>
            </a:r>
            <a:r>
              <a:rPr lang="en-US" sz="156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  <a:tileRect/>
                </a:gradFill>
                <a:latin typeface="☞LULO CLEAN ONE" panose="02010304020200000003" pitchFamily="2" charset="77"/>
              </a:rPr>
              <a:t>friendly app</a:t>
            </a:r>
            <a:endParaRPr lang="en-US" sz="2800" b="1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  <a:tileRect/>
              </a:gradFill>
              <a:latin typeface="☞LULO CLEAN ONE" panose="02010304020200000003" pitchFamily="2" charset="77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FDAD6C-83A6-1545-979E-636217A1289C}"/>
              </a:ext>
            </a:extLst>
          </p:cNvPr>
          <p:cNvGrpSpPr/>
          <p:nvPr/>
        </p:nvGrpSpPr>
        <p:grpSpPr>
          <a:xfrm>
            <a:off x="-2" y="6117834"/>
            <a:ext cx="12192001" cy="740165"/>
            <a:chOff x="-1" y="810583"/>
            <a:chExt cx="9064668" cy="525162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2A72ED1-4967-CD40-A9A5-02B753982995}"/>
                </a:ext>
              </a:extLst>
            </p:cNvPr>
            <p:cNvSpPr/>
            <p:nvPr/>
          </p:nvSpPr>
          <p:spPr>
            <a:xfrm>
              <a:off x="-1" y="810583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8893EDE-9C13-8A4D-A1DD-0CEFA52F999B}"/>
                </a:ext>
              </a:extLst>
            </p:cNvPr>
            <p:cNvSpPr/>
            <p:nvPr/>
          </p:nvSpPr>
          <p:spPr>
            <a:xfrm>
              <a:off x="1807535" y="817976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09DEC4-ED35-004F-A771-DE7D1509B0B0}"/>
                </a:ext>
              </a:extLst>
            </p:cNvPr>
            <p:cNvSpPr/>
            <p:nvPr/>
          </p:nvSpPr>
          <p:spPr>
            <a:xfrm>
              <a:off x="3627133" y="817976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C3BEF88-2966-BD4F-B3F3-265391BCF232}"/>
                </a:ext>
              </a:extLst>
            </p:cNvPr>
            <p:cNvSpPr/>
            <p:nvPr/>
          </p:nvSpPr>
          <p:spPr>
            <a:xfrm>
              <a:off x="5436101" y="825369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F408082-0D61-E442-A3F0-70CF4B75470A}"/>
                </a:ext>
              </a:extLst>
            </p:cNvPr>
            <p:cNvSpPr/>
            <p:nvPr/>
          </p:nvSpPr>
          <p:spPr>
            <a:xfrm>
              <a:off x="7257131" y="825369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A3700CD-7AF1-3E40-A9A6-2C3320FDF6F4}"/>
              </a:ext>
            </a:extLst>
          </p:cNvPr>
          <p:cNvSpPr txBox="1"/>
          <p:nvPr/>
        </p:nvSpPr>
        <p:spPr>
          <a:xfrm>
            <a:off x="41575" y="1332463"/>
            <a:ext cx="2293728" cy="64633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EXPLORE</a:t>
            </a:r>
          </a:p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The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984F838-B5B5-9443-8F14-858DF5C16603}"/>
              </a:ext>
            </a:extLst>
          </p:cNvPr>
          <p:cNvSpPr/>
          <p:nvPr/>
        </p:nvSpPr>
        <p:spPr>
          <a:xfrm>
            <a:off x="59725" y="1868799"/>
            <a:ext cx="22937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8100000" scaled="1"/>
                  <a:tileRect/>
                </a:gradFill>
                <a:effectLst>
                  <a:outerShdw blurRad="116927" sx="102000" sy="102000" algn="ctr" rotWithShape="0">
                    <a:srgbClr val="7030A0">
                      <a:alpha val="34000"/>
                    </a:srgbClr>
                  </a:outerShdw>
                </a:effectLst>
                <a:latin typeface="☞LULO CLEAN ONE" panose="02010304020200000003" pitchFamily="2" charset="77"/>
              </a:rPr>
              <a:t>ENDLESs</a:t>
            </a:r>
            <a:endParaRPr lang="en-US" sz="2400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8100000" scaled="1"/>
                <a:tileRect/>
              </a:gra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D7F6436-353F-F54F-BE76-9678A50EBDC2}"/>
              </a:ext>
            </a:extLst>
          </p:cNvPr>
          <p:cNvSpPr/>
          <p:nvPr/>
        </p:nvSpPr>
        <p:spPr>
          <a:xfrm>
            <a:off x="59725" y="2255153"/>
            <a:ext cx="9268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MAP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87DBEB6-409D-5F42-8810-2ABDEF3AB3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91" r="1991"/>
          <a:stretch/>
        </p:blipFill>
        <p:spPr>
          <a:xfrm rot="613819">
            <a:off x="2044301" y="526763"/>
            <a:ext cx="1926484" cy="3796061"/>
          </a:xfrm>
          <a:prstGeom prst="rect">
            <a:avLst/>
          </a:prstGeom>
          <a:effectLst>
            <a:outerShdw blurRad="244288" sx="102000" sy="102000" algn="ctr" rotWithShape="0">
              <a:prstClr val="black">
                <a:alpha val="61064"/>
              </a:prstClr>
            </a:outerShdw>
          </a:effec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8388504-3789-D94E-9D2F-EFC662851A2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84" r="2284"/>
          <a:stretch/>
        </p:blipFill>
        <p:spPr>
          <a:xfrm rot="21273782">
            <a:off x="213620" y="2534211"/>
            <a:ext cx="1876678" cy="3720622"/>
          </a:xfrm>
          <a:prstGeom prst="rect">
            <a:avLst/>
          </a:prstGeom>
          <a:effectLst>
            <a:outerShdw blurRad="244288" sx="102000" sy="102000" algn="ctr" rotWithShape="0">
              <a:prstClr val="black">
                <a:alpha val="61064"/>
              </a:prstClr>
            </a:outerShdw>
          </a:effec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E488CB4-B7D4-6A44-9641-66365DF3FB12}"/>
              </a:ext>
            </a:extLst>
          </p:cNvPr>
          <p:cNvSpPr txBox="1"/>
          <p:nvPr/>
        </p:nvSpPr>
        <p:spPr>
          <a:xfrm>
            <a:off x="2632990" y="4260500"/>
            <a:ext cx="2293728" cy="141577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Bonding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with your 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favorite</a:t>
            </a:r>
          </a:p>
          <a:p>
            <a:pPr algn="r"/>
            <a:r>
              <a:rPr lang="en-US" sz="32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Dogs</a:t>
            </a:r>
            <a:endParaRPr lang="en-US" b="1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2700000" scaled="1"/>
                <a:tileRect/>
              </a:gradFill>
              <a:latin typeface="☞LULO CLEAN ONE" panose="02010304020200000003" pitchFamily="2" charset="7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B9D43FB-E0EE-344F-91EC-352689BC187C}"/>
              </a:ext>
            </a:extLst>
          </p:cNvPr>
          <p:cNvSpPr txBox="1"/>
          <p:nvPr/>
        </p:nvSpPr>
        <p:spPr>
          <a:xfrm>
            <a:off x="5000621" y="1311878"/>
            <a:ext cx="2380116" cy="128650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collecting 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all the best </a:t>
            </a:r>
            <a:r>
              <a:rPr lang="en-US" sz="28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treats </a:t>
            </a:r>
            <a:r>
              <a:rPr lang="en-US" sz="20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and toys</a:t>
            </a:r>
            <a:endParaRPr lang="en-US" sz="2800" b="1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2700000" scaled="1"/>
                <a:tileRect/>
              </a:gradFill>
              <a:latin typeface="☞LULO CLEAN ONE" panose="02010304020200000003" pitchFamily="2" charset="7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D4AA351-A2EC-E84E-B236-A848D8F5DE6B}"/>
              </a:ext>
            </a:extLst>
          </p:cNvPr>
          <p:cNvSpPr txBox="1"/>
          <p:nvPr/>
        </p:nvSpPr>
        <p:spPr>
          <a:xfrm>
            <a:off x="9722360" y="4467602"/>
            <a:ext cx="2380116" cy="112030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enjoy the spirit of playing </a:t>
            </a:r>
            <a:r>
              <a:rPr lang="en-US" sz="200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</a:gradFill>
                <a:latin typeface="☞LULO CLEAN ONE" panose="02010304020200000003" pitchFamily="2" charset="77"/>
              </a:rPr>
              <a:t>Fetch </a:t>
            </a:r>
            <a:r>
              <a:rPr lang="en-US" sz="200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</a:gradFill>
                <a:latin typeface="☞LULO CLEAN ONE" panose="02010304020200000003" pitchFamily="2" charset="77"/>
                <a:sym typeface="Wingdings" pitchFamily="2" charset="2"/>
              </a:rPr>
              <a:t>:)</a:t>
            </a:r>
            <a:endParaRPr lang="en-US" sz="2800" b="1" dirty="0">
              <a:gradFill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</a:gradFill>
              <a:latin typeface="☞LULO CLEAN ONE" panose="02010304020200000003" pitchFamily="2" charset="77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1619048-97A6-3343-AC10-19FC7A318198}"/>
              </a:ext>
            </a:extLst>
          </p:cNvPr>
          <p:cNvGrpSpPr/>
          <p:nvPr/>
        </p:nvGrpSpPr>
        <p:grpSpPr>
          <a:xfrm rot="21187888">
            <a:off x="4222038" y="1852914"/>
            <a:ext cx="2211646" cy="3630831"/>
            <a:chOff x="4211265" y="1919759"/>
            <a:chExt cx="2360005" cy="3874389"/>
          </a:xfrm>
        </p:grpSpPr>
        <p:pic>
          <p:nvPicPr>
            <p:cNvPr id="45" name="Picture 44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2ABB7F6E-61D9-9A40-BC96-F23EAC7457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0575020">
              <a:off x="4211265" y="1919759"/>
              <a:ext cx="1067827" cy="1067827"/>
            </a:xfrm>
            <a:prstGeom prst="rect">
              <a:avLst/>
            </a:prstGeom>
          </p:spPr>
        </p:pic>
        <p:pic>
          <p:nvPicPr>
            <p:cNvPr id="47" name="Picture 46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6FB236B7-0A2B-1449-A279-EB59DF37E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149461">
              <a:off x="4974841" y="4931470"/>
              <a:ext cx="803184" cy="862678"/>
            </a:xfrm>
            <a:prstGeom prst="rect">
              <a:avLst/>
            </a:prstGeom>
          </p:spPr>
        </p:pic>
        <p:pic>
          <p:nvPicPr>
            <p:cNvPr id="49" name="Picture 48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400D0E80-533A-1F48-A7CC-4CE29F7E1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1334829">
              <a:off x="4907300" y="3749610"/>
              <a:ext cx="1116511" cy="1355763"/>
            </a:xfrm>
            <a:prstGeom prst="rect">
              <a:avLst/>
            </a:prstGeom>
          </p:spPr>
        </p:pic>
        <p:pic>
          <p:nvPicPr>
            <p:cNvPr id="51" name="Picture 50" descr="Chart&#10;&#10;Description automatically generated">
              <a:extLst>
                <a:ext uri="{FF2B5EF4-FFF2-40B4-BE49-F238E27FC236}">
                  <a16:creationId xmlns:a16="http://schemas.microsoft.com/office/drawing/2014/main" id="{B9EA09E1-B858-1A45-B2CB-A6591541188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 rot="1669746">
              <a:off x="5736785" y="2683304"/>
              <a:ext cx="834485" cy="92994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801230BF-3EBC-184F-B99A-E3D57A3FE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 rot="1496914">
              <a:off x="4420161" y="2922281"/>
              <a:ext cx="1724569" cy="919770"/>
            </a:xfrm>
            <a:prstGeom prst="rect">
              <a:avLst/>
            </a:prstGeom>
          </p:spPr>
        </p:pic>
      </p:grpSp>
      <p:pic>
        <p:nvPicPr>
          <p:cNvPr id="40" name="Picture 39" descr="Qr code&#10;&#10;Description automatically generated">
            <a:extLst>
              <a:ext uri="{FF2B5EF4-FFF2-40B4-BE49-F238E27FC236}">
                <a16:creationId xmlns:a16="http://schemas.microsoft.com/office/drawing/2014/main" id="{E9070AEC-41AD-3C43-B429-DCC0098080F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3770193" y="3239118"/>
            <a:ext cx="815209" cy="996367"/>
          </a:xfrm>
          <a:prstGeom prst="rect">
            <a:avLst/>
          </a:prstGeom>
          <a:effectLst>
            <a:outerShdw blurRad="87967" sx="102000" sy="102000" algn="ctr" rotWithShape="0">
              <a:prstClr val="black">
                <a:alpha val="45000"/>
              </a:prstClr>
            </a:outerShdw>
          </a:effectLst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C0F72C2A-5B2D-CF4A-AB58-447C3F746272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 rot="21166147">
            <a:off x="6417663" y="2488938"/>
            <a:ext cx="2087531" cy="3949578"/>
          </a:xfrm>
          <a:prstGeom prst="rect">
            <a:avLst/>
          </a:prstGeom>
          <a:effectLst>
            <a:outerShdw blurRad="159652" sx="102000" sy="102000" algn="ctr" rotWithShape="0">
              <a:prstClr val="black">
                <a:alpha val="50699"/>
              </a:prstClr>
            </a:outerShdw>
          </a:effectLst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342B0BF3-F7E3-3746-9C56-05BAB7022FA8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 rot="295629">
            <a:off x="7952936" y="2104985"/>
            <a:ext cx="2017255" cy="3816618"/>
          </a:xfrm>
          <a:prstGeom prst="rect">
            <a:avLst/>
          </a:prstGeom>
          <a:effectLst>
            <a:outerShdw blurRad="159652" sx="102000" sy="102000" algn="ctr" rotWithShape="0">
              <a:prstClr val="black">
                <a:alpha val="50699"/>
              </a:prstClr>
            </a:outerShdw>
          </a:effectLst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A622D609-6457-F248-9787-F8916B64E2BD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 rot="910324">
            <a:off x="9642232" y="917356"/>
            <a:ext cx="1920032" cy="3632673"/>
          </a:xfrm>
          <a:prstGeom prst="rect">
            <a:avLst/>
          </a:prstGeom>
          <a:effectLst>
            <a:outerShdw blurRad="159652" sx="102000" sy="102000" algn="ctr" rotWithShape="0">
              <a:prstClr val="black">
                <a:alpha val="5069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1428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C7E8DA48-6BA5-9C4E-B41B-605503C05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37" y="825369"/>
            <a:ext cx="12209217" cy="5244227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849ABEE8-E4DE-5846-B91B-9C810525E36E}"/>
              </a:ext>
            </a:extLst>
          </p:cNvPr>
          <p:cNvSpPr txBox="1"/>
          <p:nvPr/>
        </p:nvSpPr>
        <p:spPr>
          <a:xfrm>
            <a:off x="7337081" y="963547"/>
            <a:ext cx="2380116" cy="81253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In an </a:t>
            </a:r>
            <a:r>
              <a:rPr lang="en-US" sz="156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</a:gradFill>
                <a:latin typeface="☞LULO CLEAN ONE" panose="02010304020200000003" pitchFamily="2" charset="77"/>
              </a:rPr>
              <a:t>intuitive</a:t>
            </a:r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 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and </a:t>
            </a:r>
            <a:r>
              <a:rPr lang="en-US" sz="156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  <a:tileRect/>
                </a:gradFill>
                <a:latin typeface="☞LULO CLEAN ONE" panose="02010304020200000003" pitchFamily="2" charset="77"/>
              </a:rPr>
              <a:t>friendly app</a:t>
            </a:r>
            <a:endParaRPr lang="en-US" sz="2800" b="1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  <a:tileRect/>
              </a:gradFill>
              <a:latin typeface="☞LULO CLEAN ONE" panose="02010304020200000003" pitchFamily="2" charset="77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FDAD6C-83A6-1545-979E-636217A1289C}"/>
              </a:ext>
            </a:extLst>
          </p:cNvPr>
          <p:cNvGrpSpPr/>
          <p:nvPr/>
        </p:nvGrpSpPr>
        <p:grpSpPr>
          <a:xfrm>
            <a:off x="-2" y="6102416"/>
            <a:ext cx="12192001" cy="755583"/>
            <a:chOff x="-1" y="810583"/>
            <a:chExt cx="9064668" cy="525162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2A72ED1-4967-CD40-A9A5-02B753982995}"/>
                </a:ext>
              </a:extLst>
            </p:cNvPr>
            <p:cNvSpPr/>
            <p:nvPr/>
          </p:nvSpPr>
          <p:spPr>
            <a:xfrm>
              <a:off x="-1" y="810583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8893EDE-9C13-8A4D-A1DD-0CEFA52F999B}"/>
                </a:ext>
              </a:extLst>
            </p:cNvPr>
            <p:cNvSpPr/>
            <p:nvPr/>
          </p:nvSpPr>
          <p:spPr>
            <a:xfrm>
              <a:off x="1807535" y="817976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09DEC4-ED35-004F-A771-DE7D1509B0B0}"/>
                </a:ext>
              </a:extLst>
            </p:cNvPr>
            <p:cNvSpPr/>
            <p:nvPr/>
          </p:nvSpPr>
          <p:spPr>
            <a:xfrm>
              <a:off x="3627133" y="817976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C3BEF88-2966-BD4F-B3F3-265391BCF232}"/>
                </a:ext>
              </a:extLst>
            </p:cNvPr>
            <p:cNvSpPr/>
            <p:nvPr/>
          </p:nvSpPr>
          <p:spPr>
            <a:xfrm>
              <a:off x="5436101" y="825369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F408082-0D61-E442-A3F0-70CF4B75470A}"/>
                </a:ext>
              </a:extLst>
            </p:cNvPr>
            <p:cNvSpPr/>
            <p:nvPr/>
          </p:nvSpPr>
          <p:spPr>
            <a:xfrm>
              <a:off x="7257131" y="825369"/>
              <a:ext cx="1807536" cy="523683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A3700CD-7AF1-3E40-A9A6-2C3320FDF6F4}"/>
              </a:ext>
            </a:extLst>
          </p:cNvPr>
          <p:cNvSpPr txBox="1"/>
          <p:nvPr/>
        </p:nvSpPr>
        <p:spPr>
          <a:xfrm>
            <a:off x="41479" y="934724"/>
            <a:ext cx="2293728" cy="64633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EXPLORE</a:t>
            </a:r>
          </a:p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The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D7F6436-353F-F54F-BE76-9678A50EBDC2}"/>
              </a:ext>
            </a:extLst>
          </p:cNvPr>
          <p:cNvSpPr/>
          <p:nvPr/>
        </p:nvSpPr>
        <p:spPr>
          <a:xfrm>
            <a:off x="59629" y="1857414"/>
            <a:ext cx="9268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MAP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488CB4-B7D4-6A44-9641-66365DF3FB12}"/>
              </a:ext>
            </a:extLst>
          </p:cNvPr>
          <p:cNvSpPr txBox="1"/>
          <p:nvPr/>
        </p:nvSpPr>
        <p:spPr>
          <a:xfrm>
            <a:off x="2616003" y="4646683"/>
            <a:ext cx="2293728" cy="141577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Bonding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with your 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favorite</a:t>
            </a:r>
          </a:p>
          <a:p>
            <a:pPr algn="r"/>
            <a:r>
              <a:rPr lang="en-US" sz="32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Dogs</a:t>
            </a:r>
            <a:endParaRPr lang="en-US" b="1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2700000" scaled="1"/>
                <a:tileRect/>
              </a:gradFill>
              <a:latin typeface="☞LULO CLEAN ONE" panose="02010304020200000003" pitchFamily="2" charset="7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B9D43FB-E0EE-344F-91EC-352689BC187C}"/>
              </a:ext>
            </a:extLst>
          </p:cNvPr>
          <p:cNvSpPr txBox="1"/>
          <p:nvPr/>
        </p:nvSpPr>
        <p:spPr>
          <a:xfrm>
            <a:off x="4922378" y="920342"/>
            <a:ext cx="2380116" cy="128650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collecting 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all the best </a:t>
            </a:r>
            <a:r>
              <a:rPr lang="en-US" sz="28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treats </a:t>
            </a:r>
            <a:r>
              <a:rPr lang="en-US" sz="20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and toys</a:t>
            </a:r>
            <a:endParaRPr lang="en-US" sz="2800" b="1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2700000" scaled="1"/>
                <a:tileRect/>
              </a:gradFill>
              <a:latin typeface="☞LULO CLEAN ONE" panose="02010304020200000003" pitchFamily="2" charset="7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D4AA351-A2EC-E84E-B236-A848D8F5DE6B}"/>
              </a:ext>
            </a:extLst>
          </p:cNvPr>
          <p:cNvSpPr txBox="1"/>
          <p:nvPr/>
        </p:nvSpPr>
        <p:spPr>
          <a:xfrm>
            <a:off x="9716977" y="4887962"/>
            <a:ext cx="2380116" cy="112030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enjoy the spirit of playing </a:t>
            </a:r>
            <a:r>
              <a:rPr lang="en-US" sz="200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</a:gradFill>
                <a:latin typeface="☞LULO CLEAN ONE" panose="02010304020200000003" pitchFamily="2" charset="77"/>
              </a:rPr>
              <a:t>Fetch </a:t>
            </a:r>
            <a:r>
              <a:rPr lang="en-US" sz="200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</a:gradFill>
                <a:latin typeface="☞LULO CLEAN ONE" panose="02010304020200000003" pitchFamily="2" charset="77"/>
                <a:sym typeface="Wingdings" pitchFamily="2" charset="2"/>
              </a:rPr>
              <a:t>:)</a:t>
            </a:r>
            <a:endParaRPr lang="en-US" sz="2800" b="1" dirty="0">
              <a:gradFill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</a:gradFill>
              <a:latin typeface="☞LULO CLEAN ONE" panose="02010304020200000003" pitchFamily="2" charset="77"/>
            </a:endParaRPr>
          </a:p>
        </p:txBody>
      </p:sp>
      <p:pic>
        <p:nvPicPr>
          <p:cNvPr id="45" name="Picture 44" descr="A picture containing shape&#10;&#10;Description automatically generated">
            <a:extLst>
              <a:ext uri="{FF2B5EF4-FFF2-40B4-BE49-F238E27FC236}">
                <a16:creationId xmlns:a16="http://schemas.microsoft.com/office/drawing/2014/main" id="{2ABB7F6E-61D9-9A40-BC96-F23EAC745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575020">
            <a:off x="3387051" y="2331205"/>
            <a:ext cx="1067827" cy="1067827"/>
          </a:xfrm>
          <a:prstGeom prst="rect">
            <a:avLst/>
          </a:prstGeom>
        </p:spPr>
      </p:pic>
      <p:pic>
        <p:nvPicPr>
          <p:cNvPr id="47" name="Picture 46" descr="A picture containing logo&#10;&#10;Description automatically generated">
            <a:extLst>
              <a:ext uri="{FF2B5EF4-FFF2-40B4-BE49-F238E27FC236}">
                <a16:creationId xmlns:a16="http://schemas.microsoft.com/office/drawing/2014/main" id="{6FB236B7-0A2B-1449-A279-EB59DF37E1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149461">
            <a:off x="4974841" y="4931470"/>
            <a:ext cx="803184" cy="862678"/>
          </a:xfrm>
          <a:prstGeom prst="rect">
            <a:avLst/>
          </a:prstGeom>
        </p:spPr>
      </p:pic>
      <p:pic>
        <p:nvPicPr>
          <p:cNvPr id="49" name="Picture 48" descr="A picture containing diagram&#10;&#10;Description automatically generated">
            <a:extLst>
              <a:ext uri="{FF2B5EF4-FFF2-40B4-BE49-F238E27FC236}">
                <a16:creationId xmlns:a16="http://schemas.microsoft.com/office/drawing/2014/main" id="{400D0E80-533A-1F48-A7CC-4CE29F7E15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334829">
            <a:off x="4892863" y="3805922"/>
            <a:ext cx="1116511" cy="1355763"/>
          </a:xfrm>
          <a:prstGeom prst="rect">
            <a:avLst/>
          </a:prstGeom>
        </p:spPr>
      </p:pic>
      <p:pic>
        <p:nvPicPr>
          <p:cNvPr id="51" name="Picture 50" descr="Chart&#10;&#10;Description automatically generated">
            <a:extLst>
              <a:ext uri="{FF2B5EF4-FFF2-40B4-BE49-F238E27FC236}">
                <a16:creationId xmlns:a16="http://schemas.microsoft.com/office/drawing/2014/main" id="{B9EA09E1-B858-1A45-B2CB-A659154118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07623">
            <a:off x="4522816" y="2168657"/>
            <a:ext cx="834485" cy="92994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01230BF-3EBC-184F-B99A-E3D57A3FE4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388669">
            <a:off x="4026700" y="3147519"/>
            <a:ext cx="1724569" cy="919770"/>
          </a:xfrm>
          <a:prstGeom prst="rect">
            <a:avLst/>
          </a:prstGeom>
        </p:spPr>
      </p:pic>
      <p:pic>
        <p:nvPicPr>
          <p:cNvPr id="40" name="Picture 39" descr="Qr code&#10;&#10;Description automatically generated">
            <a:extLst>
              <a:ext uri="{FF2B5EF4-FFF2-40B4-BE49-F238E27FC236}">
                <a16:creationId xmlns:a16="http://schemas.microsoft.com/office/drawing/2014/main" id="{E9070AEC-41AD-3C43-B429-DCC0098080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3348474" y="3604700"/>
            <a:ext cx="815209" cy="996367"/>
          </a:xfrm>
          <a:prstGeom prst="rect">
            <a:avLst/>
          </a:prstGeom>
          <a:effectLst>
            <a:outerShdw blurRad="87967" sx="102000" sy="102000" algn="ctr" rotWithShape="0">
              <a:prstClr val="black">
                <a:alpha val="45000"/>
              </a:prstClr>
            </a:outerShdw>
          </a:effectLst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D2CAD295-8A58-2244-A00E-E2F276D714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162746">
            <a:off x="-322794" y="2038493"/>
            <a:ext cx="3169110" cy="3808258"/>
          </a:xfrm>
          <a:prstGeom prst="rect">
            <a:avLst/>
          </a:prstGeom>
          <a:effectLst>
            <a:outerShdw blurRad="248627" sx="102000" sy="102000" algn="ctr" rotWithShape="0">
              <a:prstClr val="black">
                <a:alpha val="45187"/>
              </a:prstClr>
            </a:outerShdw>
          </a:effectLst>
        </p:spPr>
      </p:pic>
      <p:pic>
        <p:nvPicPr>
          <p:cNvPr id="5" name="Picture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F5C32BBE-50BF-5643-A521-8F821FA433E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651930">
            <a:off x="2053408" y="987872"/>
            <a:ext cx="1260900" cy="4593036"/>
          </a:xfrm>
          <a:prstGeom prst="roundRect">
            <a:avLst>
              <a:gd name="adj" fmla="val 10827"/>
            </a:avLst>
          </a:prstGeom>
          <a:effectLst>
            <a:outerShdw blurRad="279754" sx="102000" sy="102000" algn="ctr" rotWithShape="0">
              <a:prstClr val="black">
                <a:alpha val="58945"/>
              </a:prstClr>
            </a:outerShdw>
          </a:effec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984F838-B5B5-9443-8F14-858DF5C16603}"/>
              </a:ext>
            </a:extLst>
          </p:cNvPr>
          <p:cNvSpPr/>
          <p:nvPr/>
        </p:nvSpPr>
        <p:spPr>
          <a:xfrm>
            <a:off x="59629" y="1471060"/>
            <a:ext cx="22937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8100000" scaled="1"/>
                  <a:tileRect/>
                </a:gradFill>
                <a:effectLst>
                  <a:outerShdw blurRad="116927" sx="102000" sy="102000" algn="ctr" rotWithShape="0">
                    <a:srgbClr val="7030A0">
                      <a:alpha val="34000"/>
                    </a:srgbClr>
                  </a:outerShdw>
                </a:effectLst>
                <a:latin typeface="☞LULO CLEAN ONE" panose="02010304020200000003" pitchFamily="2" charset="77"/>
              </a:rPr>
              <a:t>ENDLESs</a:t>
            </a:r>
            <a:endParaRPr lang="en-US" sz="2400" dirty="0">
              <a:gradFill flip="none" rotWithShape="1"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8100000" scaled="1"/>
                <a:tileRect/>
              </a:gradFill>
            </a:endParaRPr>
          </a:p>
        </p:txBody>
      </p:sp>
      <p:pic>
        <p:nvPicPr>
          <p:cNvPr id="44" name="Picture 43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AFAEF98B-13F6-154E-93C1-2C5A3E1D8FD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21007785">
            <a:off x="5824215" y="2085125"/>
            <a:ext cx="3595980" cy="4321220"/>
          </a:xfrm>
          <a:prstGeom prst="rect">
            <a:avLst/>
          </a:prstGeom>
          <a:effectLst>
            <a:outerShdw blurRad="187962" sx="101538" sy="101538" algn="ctr" rotWithShape="0">
              <a:prstClr val="black">
                <a:alpha val="62051"/>
              </a:prstClr>
            </a:outerShdw>
          </a:effectLst>
        </p:spPr>
      </p:pic>
      <p:pic>
        <p:nvPicPr>
          <p:cNvPr id="46" name="Picture 45" descr="A picture containing chart&#10;&#10;Description automatically generated">
            <a:extLst>
              <a:ext uri="{FF2B5EF4-FFF2-40B4-BE49-F238E27FC236}">
                <a16:creationId xmlns:a16="http://schemas.microsoft.com/office/drawing/2014/main" id="{B975D69F-25CE-DF46-A792-909CF0D6E0E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60221">
            <a:off x="7361729" y="1815586"/>
            <a:ext cx="3180606" cy="3822073"/>
          </a:xfrm>
          <a:prstGeom prst="rect">
            <a:avLst/>
          </a:prstGeom>
          <a:effectLst>
            <a:outerShdw blurRad="187962" sx="101538" sy="101538" algn="ctr" rotWithShape="0">
              <a:prstClr val="black">
                <a:alpha val="62051"/>
              </a:prstClr>
            </a:outerShdw>
          </a:effectLst>
        </p:spPr>
      </p:pic>
      <p:pic>
        <p:nvPicPr>
          <p:cNvPr id="18" name="Picture 17" descr="Graphical user interface&#10;&#10;Description automatically generated">
            <a:extLst>
              <a:ext uri="{FF2B5EF4-FFF2-40B4-BE49-F238E27FC236}">
                <a16:creationId xmlns:a16="http://schemas.microsoft.com/office/drawing/2014/main" id="{5793EEB5-664D-0449-939D-DDC98B96D11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972537">
            <a:off x="9213826" y="910732"/>
            <a:ext cx="3042509" cy="3656124"/>
          </a:xfrm>
          <a:prstGeom prst="rect">
            <a:avLst/>
          </a:prstGeom>
          <a:effectLst>
            <a:outerShdw blurRad="187962" sx="101538" sy="101538" algn="ctr" rotWithShape="0">
              <a:prstClr val="black">
                <a:alpha val="62051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9310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61981842-DD26-FE46-8983-A9E5A5BE71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07" y="1813552"/>
            <a:ext cx="12177993" cy="3230896"/>
          </a:xfr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ACCE2A9-2640-D543-BE6E-60A5942FD006}"/>
              </a:ext>
            </a:extLst>
          </p:cNvPr>
          <p:cNvGrpSpPr/>
          <p:nvPr/>
        </p:nvGrpSpPr>
        <p:grpSpPr>
          <a:xfrm>
            <a:off x="14007" y="5073705"/>
            <a:ext cx="12177993" cy="1784296"/>
            <a:chOff x="958467" y="341521"/>
            <a:chExt cx="7656725" cy="147203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55BC04A-9788-DA49-82C3-138B185D0E63}"/>
                </a:ext>
              </a:extLst>
            </p:cNvPr>
            <p:cNvSpPr/>
            <p:nvPr/>
          </p:nvSpPr>
          <p:spPr>
            <a:xfrm>
              <a:off x="958467" y="341523"/>
              <a:ext cx="1531345" cy="1472029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54B3B31-E1E7-F24D-9C20-05AFC9F5C46A}"/>
                </a:ext>
              </a:extLst>
            </p:cNvPr>
            <p:cNvSpPr/>
            <p:nvPr/>
          </p:nvSpPr>
          <p:spPr>
            <a:xfrm>
              <a:off x="2489812" y="341522"/>
              <a:ext cx="1531345" cy="1472029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C98FEA0-1699-484E-9667-2B103A4C667B}"/>
                </a:ext>
              </a:extLst>
            </p:cNvPr>
            <p:cNvSpPr/>
            <p:nvPr/>
          </p:nvSpPr>
          <p:spPr>
            <a:xfrm>
              <a:off x="4021157" y="341521"/>
              <a:ext cx="1531345" cy="1472029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9E01C3F-4ED1-DB47-95D3-AC46051B813A}"/>
                </a:ext>
              </a:extLst>
            </p:cNvPr>
            <p:cNvSpPr/>
            <p:nvPr/>
          </p:nvSpPr>
          <p:spPr>
            <a:xfrm>
              <a:off x="5552502" y="341521"/>
              <a:ext cx="1531345" cy="1472029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4005019-10F8-4D46-A134-A86577990E7D}"/>
                </a:ext>
              </a:extLst>
            </p:cNvPr>
            <p:cNvSpPr/>
            <p:nvPr/>
          </p:nvSpPr>
          <p:spPr>
            <a:xfrm>
              <a:off x="7083847" y="341521"/>
              <a:ext cx="1531345" cy="1472029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53E2D8A-C883-C74C-8DE1-DEE545B002D6}"/>
              </a:ext>
            </a:extLst>
          </p:cNvPr>
          <p:cNvSpPr txBox="1"/>
          <p:nvPr/>
        </p:nvSpPr>
        <p:spPr>
          <a:xfrm>
            <a:off x="3036645" y="3981098"/>
            <a:ext cx="1859548" cy="109260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Bonding    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with your    </a:t>
            </a: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favorite </a:t>
            </a:r>
            <a:r>
              <a:rPr lang="en-US" sz="25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Dogs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55B0E4-7331-A14F-9A98-A7D1299A5466}"/>
              </a:ext>
            </a:extLst>
          </p:cNvPr>
          <p:cNvSpPr txBox="1"/>
          <p:nvPr/>
        </p:nvSpPr>
        <p:spPr>
          <a:xfrm>
            <a:off x="10812517" y="3638303"/>
            <a:ext cx="1451131" cy="30777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enjoy</a:t>
            </a:r>
            <a:endParaRPr lang="en-US" sz="1400" b="1" dirty="0">
              <a:gradFill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</a:gradFill>
              <a:latin typeface="☞LULO CLEAN ONE" panose="02010304020200000003" pitchFamily="2" charset="77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007451-C0C4-064D-8C57-38CFD488086B}"/>
              </a:ext>
            </a:extLst>
          </p:cNvPr>
          <p:cNvGrpSpPr/>
          <p:nvPr/>
        </p:nvGrpSpPr>
        <p:grpSpPr>
          <a:xfrm rot="21296032">
            <a:off x="3908973" y="1959297"/>
            <a:ext cx="1947466" cy="2692468"/>
            <a:chOff x="3411595" y="2150174"/>
            <a:chExt cx="2622323" cy="3625491"/>
          </a:xfrm>
        </p:grpSpPr>
        <p:pic>
          <p:nvPicPr>
            <p:cNvPr id="20" name="Picture 19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821719D8-0CF6-9142-BA1F-E6C91C559A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575020">
              <a:off x="3411595" y="2312722"/>
              <a:ext cx="1067827" cy="1067827"/>
            </a:xfrm>
            <a:prstGeom prst="rect">
              <a:avLst/>
            </a:prstGeom>
          </p:spPr>
        </p:pic>
        <p:pic>
          <p:nvPicPr>
            <p:cNvPr id="21" name="Picture 20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89BFD834-BD68-C040-A310-889C0337A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149461">
              <a:off x="4999385" y="4912987"/>
              <a:ext cx="803184" cy="862678"/>
            </a:xfrm>
            <a:prstGeom prst="rect">
              <a:avLst/>
            </a:prstGeom>
          </p:spPr>
        </p:pic>
        <p:pic>
          <p:nvPicPr>
            <p:cNvPr id="22" name="Picture 21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1E3BD3BB-EBC0-064F-AC28-3A0E8C9FE2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1334829">
              <a:off x="4917407" y="3787439"/>
              <a:ext cx="1116511" cy="1355763"/>
            </a:xfrm>
            <a:prstGeom prst="rect">
              <a:avLst/>
            </a:prstGeom>
          </p:spPr>
        </p:pic>
        <p:pic>
          <p:nvPicPr>
            <p:cNvPr id="23" name="Picture 22" descr="Chart&#10;&#10;Description automatically generated">
              <a:extLst>
                <a:ext uri="{FF2B5EF4-FFF2-40B4-BE49-F238E27FC236}">
                  <a16:creationId xmlns:a16="http://schemas.microsoft.com/office/drawing/2014/main" id="{B60AC983-7FF4-C74F-9787-D80874155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807623">
              <a:off x="4547360" y="2150174"/>
              <a:ext cx="834485" cy="92994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6E1D494-27B5-4549-B33B-802975D91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0388669">
              <a:off x="4051244" y="3129036"/>
              <a:ext cx="1724569" cy="919770"/>
            </a:xfrm>
            <a:prstGeom prst="rect">
              <a:avLst/>
            </a:prstGeom>
          </p:spPr>
        </p:pic>
      </p:grpSp>
      <p:pic>
        <p:nvPicPr>
          <p:cNvPr id="25" name="Picture 24" descr="Qr code&#10;&#10;Description automatically generated">
            <a:extLst>
              <a:ext uri="{FF2B5EF4-FFF2-40B4-BE49-F238E27FC236}">
                <a16:creationId xmlns:a16="http://schemas.microsoft.com/office/drawing/2014/main" id="{A85527B1-F5DD-AE48-AD63-45BDDB64B8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3593970" y="2996052"/>
            <a:ext cx="815209" cy="996367"/>
          </a:xfrm>
          <a:prstGeom prst="rect">
            <a:avLst/>
          </a:prstGeom>
          <a:effectLst>
            <a:outerShdw blurRad="87967" sx="102000" sy="102000" algn="ctr" rotWithShape="0">
              <a:prstClr val="black">
                <a:alpha val="45000"/>
              </a:prstClr>
            </a:outerShdw>
          </a:effectLst>
        </p:spPr>
      </p:pic>
      <p:pic>
        <p:nvPicPr>
          <p:cNvPr id="26" name="Picture 25" descr="A picture containing text&#10;&#10;Description automatically generated">
            <a:extLst>
              <a:ext uri="{FF2B5EF4-FFF2-40B4-BE49-F238E27FC236}">
                <a16:creationId xmlns:a16="http://schemas.microsoft.com/office/drawing/2014/main" id="{1E03A87B-046C-D144-9DC4-DDE8EE8D81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214067">
            <a:off x="165907" y="2700585"/>
            <a:ext cx="2501972" cy="3006571"/>
          </a:xfrm>
          <a:prstGeom prst="rect">
            <a:avLst/>
          </a:prstGeom>
          <a:effectLst>
            <a:outerShdw blurRad="248627" sx="102000" sy="102000" algn="ctr" rotWithShape="0">
              <a:prstClr val="black">
                <a:alpha val="45187"/>
              </a:prstClr>
            </a:outerShdw>
          </a:effectLst>
        </p:spPr>
      </p:pic>
      <p:pic>
        <p:nvPicPr>
          <p:cNvPr id="27" name="Picture 26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A796981-5365-8A4B-9433-4FF7173EB9D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63705">
            <a:off x="2263949" y="1989307"/>
            <a:ext cx="907708" cy="3306476"/>
          </a:xfrm>
          <a:prstGeom prst="roundRect">
            <a:avLst>
              <a:gd name="adj" fmla="val 10827"/>
            </a:avLst>
          </a:prstGeom>
          <a:effectLst>
            <a:outerShdw blurRad="279754" sx="102000" sy="102000" algn="ctr" rotWithShape="0">
              <a:prstClr val="black">
                <a:alpha val="58945"/>
              </a:prstClr>
            </a:outerShdw>
          </a:effectLst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551A3248-6DBD-4E48-BC0B-F8380E37D311}"/>
              </a:ext>
            </a:extLst>
          </p:cNvPr>
          <p:cNvGrpSpPr/>
          <p:nvPr/>
        </p:nvGrpSpPr>
        <p:grpSpPr>
          <a:xfrm>
            <a:off x="12179" y="1817187"/>
            <a:ext cx="2304662" cy="1051554"/>
            <a:chOff x="55089" y="916241"/>
            <a:chExt cx="2304662" cy="105155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A7411BB-CC4B-C149-9FAB-5DB9270D6688}"/>
                </a:ext>
              </a:extLst>
            </p:cNvPr>
            <p:cNvSpPr txBox="1"/>
            <p:nvPr/>
          </p:nvSpPr>
          <p:spPr>
            <a:xfrm>
              <a:off x="66023" y="916241"/>
              <a:ext cx="2293728" cy="52322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2">
                      <a:lumMod val="25000"/>
                    </a:schemeClr>
                  </a:solidFill>
                  <a:latin typeface="☞LULO CLEAN ONE" panose="02010304020200000003" pitchFamily="2" charset="77"/>
                </a:rPr>
                <a:t>EXPLORE</a:t>
              </a:r>
            </a:p>
            <a:p>
              <a:r>
                <a:rPr lang="en-US" sz="1400" b="1" dirty="0">
                  <a:solidFill>
                    <a:schemeClr val="bg2">
                      <a:lumMod val="25000"/>
                    </a:schemeClr>
                  </a:solidFill>
                  <a:latin typeface="☞LULO CLEAN ONE" panose="02010304020200000003" pitchFamily="2" charset="77"/>
                </a:rPr>
                <a:t>The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0785F55-DEB3-734B-9C19-C0822CD3A565}"/>
                </a:ext>
              </a:extLst>
            </p:cNvPr>
            <p:cNvSpPr/>
            <p:nvPr/>
          </p:nvSpPr>
          <p:spPr>
            <a:xfrm>
              <a:off x="64181" y="1660018"/>
              <a:ext cx="76335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>
                  <a:solidFill>
                    <a:schemeClr val="bg2">
                      <a:lumMod val="25000"/>
                    </a:schemeClr>
                  </a:solidFill>
                  <a:latin typeface="☞LULO CLEAN ONE" panose="02010304020200000003" pitchFamily="2" charset="77"/>
                </a:rPr>
                <a:t>MAP</a:t>
              </a:r>
              <a:endParaRPr lang="en-US" sz="14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2C8CB26-0BC1-304E-A0B9-E91994378047}"/>
                </a:ext>
              </a:extLst>
            </p:cNvPr>
            <p:cNvSpPr/>
            <p:nvPr/>
          </p:nvSpPr>
          <p:spPr>
            <a:xfrm>
              <a:off x="55089" y="1322555"/>
              <a:ext cx="229372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b="1" dirty="0">
                  <a:gradFill flip="none" rotWithShape="1">
                    <a:gsLst>
                      <a:gs pos="0">
                        <a:srgbClr val="B35B5F"/>
                      </a:gs>
                      <a:gs pos="100000">
                        <a:srgbClr val="5F2084"/>
                      </a:gs>
                    </a:gsLst>
                    <a:lin ang="8100000" scaled="1"/>
                    <a:tileRect/>
                  </a:gradFill>
                  <a:effectLst>
                    <a:outerShdw blurRad="116927" sx="102000" sy="102000" algn="ctr" rotWithShape="0">
                      <a:srgbClr val="7030A0">
                        <a:alpha val="34000"/>
                      </a:srgbClr>
                    </a:outerShdw>
                  </a:effectLst>
                  <a:latin typeface="☞LULO CLEAN ONE" panose="02010304020200000003" pitchFamily="2" charset="77"/>
                </a:rPr>
                <a:t>ENDLESs</a:t>
              </a:r>
              <a:endParaRPr lang="en-US" sz="2400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8100000" scaled="1"/>
                  <a:tileRect/>
                </a:gradFill>
              </a:endParaRPr>
            </a:p>
          </p:txBody>
        </p:sp>
      </p:grpSp>
      <p:pic>
        <p:nvPicPr>
          <p:cNvPr id="29" name="Picture 28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7F983CA7-8581-D549-B64E-9A4D4FF8A9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21007785">
            <a:off x="5961141" y="2790234"/>
            <a:ext cx="2217973" cy="2665295"/>
          </a:xfrm>
          <a:prstGeom prst="rect">
            <a:avLst/>
          </a:prstGeom>
          <a:effectLst>
            <a:outerShdw blurRad="187962" sx="101538" sy="101538" algn="ctr" rotWithShape="0">
              <a:prstClr val="black">
                <a:alpha val="62051"/>
              </a:prstClr>
            </a:outerShdw>
          </a:effectLst>
        </p:spPr>
      </p:pic>
      <p:pic>
        <p:nvPicPr>
          <p:cNvPr id="30" name="Picture 29" descr="A picture containing chart&#10;&#10;Description automatically generated">
            <a:extLst>
              <a:ext uri="{FF2B5EF4-FFF2-40B4-BE49-F238E27FC236}">
                <a16:creationId xmlns:a16="http://schemas.microsoft.com/office/drawing/2014/main" id="{0E4717BE-6D76-5A44-9930-4EB446A6F17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60221">
            <a:off x="7460713" y="2468699"/>
            <a:ext cx="2550714" cy="3065144"/>
          </a:xfrm>
          <a:prstGeom prst="rect">
            <a:avLst/>
          </a:prstGeom>
          <a:effectLst>
            <a:outerShdw blurRad="187962" sx="101538" sy="101538" algn="ctr" rotWithShape="0">
              <a:prstClr val="black">
                <a:alpha val="62051"/>
              </a:prstClr>
            </a:outerShdw>
          </a:effectLst>
        </p:spPr>
      </p:pic>
      <p:pic>
        <p:nvPicPr>
          <p:cNvPr id="31" name="Picture 30" descr="Graphical user interface&#10;&#10;Description automatically generated">
            <a:extLst>
              <a:ext uri="{FF2B5EF4-FFF2-40B4-BE49-F238E27FC236}">
                <a16:creationId xmlns:a16="http://schemas.microsoft.com/office/drawing/2014/main" id="{AD9F81DD-1108-764D-80DD-647F677CD1D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132749">
            <a:off x="8942538" y="2051991"/>
            <a:ext cx="2381537" cy="2861847"/>
          </a:xfrm>
          <a:prstGeom prst="rect">
            <a:avLst/>
          </a:prstGeom>
          <a:effectLst>
            <a:outerShdw blurRad="187962" sx="101538" sy="101538" algn="ctr" rotWithShape="0">
              <a:prstClr val="black">
                <a:alpha val="62051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342FF9E-919B-284F-A944-F452BF8EC7BE}"/>
              </a:ext>
            </a:extLst>
          </p:cNvPr>
          <p:cNvSpPr txBox="1"/>
          <p:nvPr/>
        </p:nvSpPr>
        <p:spPr>
          <a:xfrm>
            <a:off x="4981509" y="1828580"/>
            <a:ext cx="2380116" cy="106182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collecting </a:t>
            </a:r>
            <a:r>
              <a:rPr lang="en-US" sz="13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all the best </a:t>
            </a:r>
            <a:r>
              <a:rPr lang="en-US" sz="20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treats </a:t>
            </a:r>
          </a:p>
          <a:p>
            <a:pPr algn="r"/>
            <a:r>
              <a:rPr lang="en-US" sz="15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and toys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0A3369-E4D5-2242-A4A7-4DC91EE07DBE}"/>
              </a:ext>
            </a:extLst>
          </p:cNvPr>
          <p:cNvSpPr txBox="1"/>
          <p:nvPr/>
        </p:nvSpPr>
        <p:spPr>
          <a:xfrm>
            <a:off x="7322657" y="1828577"/>
            <a:ext cx="2380116" cy="69249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In an </a:t>
            </a:r>
          </a:p>
          <a:p>
            <a:r>
              <a:rPr lang="en-US" sz="130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</a:gradFill>
                <a:latin typeface="☞LULO CLEAN ONE" panose="02010304020200000003" pitchFamily="2" charset="77"/>
              </a:rPr>
              <a:t>intuitive</a:t>
            </a:r>
            <a:r>
              <a:rPr lang="en-US" sz="13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 and </a:t>
            </a:r>
            <a:r>
              <a:rPr lang="en-US" sz="13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  <a:tileRect/>
                </a:gradFill>
                <a:latin typeface="☞LULO CLEAN ONE" panose="02010304020200000003" pitchFamily="2" charset="77"/>
              </a:rPr>
              <a:t>friendly app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0DAF57A-27D4-3649-81C4-9E0E5F56848A}"/>
              </a:ext>
            </a:extLst>
          </p:cNvPr>
          <p:cNvSpPr txBox="1"/>
          <p:nvPr/>
        </p:nvSpPr>
        <p:spPr>
          <a:xfrm>
            <a:off x="11095276" y="3845145"/>
            <a:ext cx="748591" cy="30777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the</a:t>
            </a:r>
            <a:endParaRPr lang="en-US" sz="1400" b="1" dirty="0">
              <a:gradFill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</a:gradFill>
              <a:latin typeface="☞LULO CLEAN ONE" panose="02010304020200000003" pitchFamily="2" charset="7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9C64C8C-F269-0140-8E00-209DEDB35908}"/>
              </a:ext>
            </a:extLst>
          </p:cNvPr>
          <p:cNvSpPr txBox="1"/>
          <p:nvPr/>
        </p:nvSpPr>
        <p:spPr>
          <a:xfrm>
            <a:off x="11028904" y="4047015"/>
            <a:ext cx="1205364" cy="30777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spirit</a:t>
            </a:r>
            <a:endParaRPr lang="en-US" sz="1400" b="1" dirty="0">
              <a:gradFill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</a:gradFill>
              <a:latin typeface="☞LULO CLEAN ONE" panose="02010304020200000003" pitchFamily="2" charset="7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A50A910-5E6A-1E43-B3AB-CE3BEABB979D}"/>
              </a:ext>
            </a:extLst>
          </p:cNvPr>
          <p:cNvSpPr txBox="1"/>
          <p:nvPr/>
        </p:nvSpPr>
        <p:spPr>
          <a:xfrm>
            <a:off x="10974200" y="4237954"/>
            <a:ext cx="640228" cy="30777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of</a:t>
            </a:r>
            <a:endParaRPr lang="en-US" sz="1400" b="1" dirty="0">
              <a:gradFill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</a:gradFill>
              <a:latin typeface="☞LULO CLEAN ONE" panose="02010304020200000003" pitchFamily="2" charset="7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3D65BDB-8507-E443-9B30-FED032DC719F}"/>
              </a:ext>
            </a:extLst>
          </p:cNvPr>
          <p:cNvSpPr txBox="1"/>
          <p:nvPr/>
        </p:nvSpPr>
        <p:spPr>
          <a:xfrm>
            <a:off x="10738233" y="4628937"/>
            <a:ext cx="1451131" cy="30777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</a:gradFill>
                <a:latin typeface="☞LULO CLEAN ONE" panose="02010304020200000003" pitchFamily="2" charset="77"/>
              </a:rPr>
              <a:t>Fetch </a:t>
            </a:r>
            <a:r>
              <a:rPr lang="en-US" sz="1400" b="1" dirty="0">
                <a:gradFill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0" scaled="1"/>
                </a:gradFill>
                <a:latin typeface="☞LULO CLEAN ONE" panose="02010304020200000003" pitchFamily="2" charset="77"/>
                <a:sym typeface="Wingdings" pitchFamily="2" charset="2"/>
              </a:rPr>
              <a:t>:)</a:t>
            </a:r>
            <a:endParaRPr lang="en-US" sz="1400" b="1" dirty="0">
              <a:gradFill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</a:gradFill>
              <a:latin typeface="☞LULO CLEAN ONE" panose="02010304020200000003" pitchFamily="2" charset="7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32CE3D8-EED8-194E-A423-5B9DA18F128C}"/>
              </a:ext>
            </a:extLst>
          </p:cNvPr>
          <p:cNvSpPr txBox="1"/>
          <p:nvPr/>
        </p:nvSpPr>
        <p:spPr>
          <a:xfrm>
            <a:off x="10812517" y="4416070"/>
            <a:ext cx="1451131" cy="30777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playing</a:t>
            </a:r>
            <a:endParaRPr lang="en-US" sz="1400" b="1" dirty="0">
              <a:gradFill>
                <a:gsLst>
                  <a:gs pos="0">
                    <a:srgbClr val="B35B5F"/>
                  </a:gs>
                  <a:gs pos="100000">
                    <a:srgbClr val="5F2084"/>
                  </a:gs>
                </a:gsLst>
                <a:lin ang="0" scaled="1"/>
              </a:gradFill>
              <a:latin typeface="☞LULO CLEAN ONE" panose="02010304020200000003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31603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82E250E6-D987-9940-83F2-B835EF0C16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3107531" cy="6858000"/>
          </a:xfr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BF45D5A-8819-3F47-8D23-3A0C96300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8613">
            <a:off x="-68468" y="1871373"/>
            <a:ext cx="2830933" cy="5854131"/>
          </a:xfrm>
          <a:prstGeom prst="rect">
            <a:avLst/>
          </a:prstGeom>
          <a:effectLst>
            <a:outerShdw blurRad="418594" sx="101763" sy="101763" algn="ctr" rotWithShape="0">
              <a:prstClr val="black">
                <a:alpha val="63316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12DC67-D27C-AE4F-9574-E8AAC00D3795}"/>
              </a:ext>
            </a:extLst>
          </p:cNvPr>
          <p:cNvSpPr txBox="1"/>
          <p:nvPr/>
        </p:nvSpPr>
        <p:spPr>
          <a:xfrm>
            <a:off x="185960" y="90794"/>
            <a:ext cx="2735610" cy="149579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Relive the joy of fetch </a:t>
            </a:r>
          </a:p>
          <a:p>
            <a:r>
              <a:rPr lang="en-US" sz="20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during </a:t>
            </a:r>
          </a:p>
          <a:p>
            <a:r>
              <a:rPr lang="en-US" sz="20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the </a:t>
            </a:r>
          </a:p>
          <a:p>
            <a:r>
              <a:rPr lang="en-US" sz="20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day</a:t>
            </a:r>
          </a:p>
        </p:txBody>
      </p:sp>
      <p:pic>
        <p:nvPicPr>
          <p:cNvPr id="12" name="Picture 11" descr="A picture containing black, colorful, colors, tiled&#10;&#10;Description automatically generated">
            <a:extLst>
              <a:ext uri="{FF2B5EF4-FFF2-40B4-BE49-F238E27FC236}">
                <a16:creationId xmlns:a16="http://schemas.microsoft.com/office/drawing/2014/main" id="{9D0B54A6-8047-7447-8E45-5BE47811CC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383917" y="547257"/>
            <a:ext cx="1392768" cy="1306672"/>
          </a:xfrm>
          <a:prstGeom prst="rect">
            <a:avLst/>
          </a:prstGeom>
        </p:spPr>
      </p:pic>
      <p:pic>
        <p:nvPicPr>
          <p:cNvPr id="16" name="Picture 15" descr="Background pattern&#10;&#10;Description automatically generated">
            <a:extLst>
              <a:ext uri="{FF2B5EF4-FFF2-40B4-BE49-F238E27FC236}">
                <a16:creationId xmlns:a16="http://schemas.microsoft.com/office/drawing/2014/main" id="{2FFA0B17-83CE-E248-8E93-8E4F090722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2123" y="0"/>
            <a:ext cx="5169877" cy="685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3F0D10F-6083-5548-9E8D-41CF74400162}"/>
              </a:ext>
            </a:extLst>
          </p:cNvPr>
          <p:cNvSpPr txBox="1"/>
          <p:nvPr/>
        </p:nvSpPr>
        <p:spPr>
          <a:xfrm>
            <a:off x="9353938" y="90794"/>
            <a:ext cx="2735610" cy="193899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Relive the joy of fetch </a:t>
            </a:r>
          </a:p>
          <a:p>
            <a:pPr algn="r"/>
            <a:r>
              <a:rPr lang="en-US" sz="28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during </a:t>
            </a:r>
          </a:p>
          <a:p>
            <a:pPr algn="r"/>
            <a:r>
              <a:rPr lang="en-US" sz="28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the </a:t>
            </a:r>
          </a:p>
          <a:p>
            <a:pPr algn="r"/>
            <a:r>
              <a:rPr lang="en-US" sz="28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day</a:t>
            </a:r>
          </a:p>
        </p:txBody>
      </p:sp>
      <p:pic>
        <p:nvPicPr>
          <p:cNvPr id="18" name="Picture 17" descr="A picture containing black, colorful, colors, tiled&#10;&#10;Description automatically generated">
            <a:extLst>
              <a:ext uri="{FF2B5EF4-FFF2-40B4-BE49-F238E27FC236}">
                <a16:creationId xmlns:a16="http://schemas.microsoft.com/office/drawing/2014/main" id="{7B6E32AB-51F2-C94E-8D98-E326F5877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0021" y="844443"/>
            <a:ext cx="1362128" cy="1306672"/>
          </a:xfrm>
          <a:prstGeom prst="rect">
            <a:avLst/>
          </a:prstGeom>
        </p:spPr>
      </p:pic>
      <p:pic>
        <p:nvPicPr>
          <p:cNvPr id="20" name="Picture 19" descr="A picture containing text, monitor, electronics, screen&#10;&#10;Description automatically generated">
            <a:extLst>
              <a:ext uri="{FF2B5EF4-FFF2-40B4-BE49-F238E27FC236}">
                <a16:creationId xmlns:a16="http://schemas.microsoft.com/office/drawing/2014/main" id="{FB1DCCA0-8F3A-3D44-BC26-04E396C885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025007">
            <a:off x="7416585" y="2162098"/>
            <a:ext cx="5911128" cy="7317232"/>
          </a:xfrm>
          <a:prstGeom prst="rect">
            <a:avLst/>
          </a:prstGeom>
          <a:effectLst>
            <a:outerShdw blurRad="312331" sx="102000" sy="102000" algn="ctr" rotWithShape="0">
              <a:prstClr val="black">
                <a:alpha val="51000"/>
              </a:prstClr>
            </a:outerShdw>
          </a:effectLst>
        </p:spPr>
      </p:pic>
      <p:pic>
        <p:nvPicPr>
          <p:cNvPr id="10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5777A792-A9C9-2745-9BD8-B06738CEC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482" y="0"/>
            <a:ext cx="3107531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DCECDEA-DAF1-E641-BB38-6D71F983EF8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 rot="418613">
            <a:off x="3216649" y="1970097"/>
            <a:ext cx="3095866" cy="5857334"/>
          </a:xfrm>
          <a:prstGeom prst="rect">
            <a:avLst/>
          </a:prstGeom>
          <a:effectLst>
            <a:outerShdw blurRad="418594" sx="101763" sy="101763" algn="ctr" rotWithShape="0">
              <a:prstClr val="black">
                <a:alpha val="63316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3FF3458-A830-9345-9977-A5956BBF7AD4}"/>
              </a:ext>
            </a:extLst>
          </p:cNvPr>
          <p:cNvSpPr txBox="1"/>
          <p:nvPr/>
        </p:nvSpPr>
        <p:spPr>
          <a:xfrm>
            <a:off x="3694442" y="90794"/>
            <a:ext cx="2735610" cy="149579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560" b="1" dirty="0">
                <a:solidFill>
                  <a:schemeClr val="bg2">
                    <a:lumMod val="25000"/>
                  </a:schemeClr>
                </a:solidFill>
                <a:latin typeface="☞LULO CLEAN ONE" panose="02010304020200000003" pitchFamily="2" charset="77"/>
              </a:rPr>
              <a:t>Relive the joy of fetch </a:t>
            </a:r>
          </a:p>
          <a:p>
            <a:r>
              <a:rPr lang="en-US" sz="20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during </a:t>
            </a:r>
          </a:p>
          <a:p>
            <a:r>
              <a:rPr lang="en-US" sz="20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the </a:t>
            </a:r>
          </a:p>
          <a:p>
            <a:r>
              <a:rPr lang="en-US" sz="2000" b="1" dirty="0">
                <a:gradFill flip="none" rotWithShape="1">
                  <a:gsLst>
                    <a:gs pos="0">
                      <a:srgbClr val="B35B5F"/>
                    </a:gs>
                    <a:gs pos="100000">
                      <a:srgbClr val="5F2084"/>
                    </a:gs>
                  </a:gsLst>
                  <a:lin ang="2700000" scaled="1"/>
                  <a:tileRect/>
                </a:gradFill>
                <a:latin typeface="☞LULO CLEAN ONE" panose="02010304020200000003" pitchFamily="2" charset="77"/>
              </a:rPr>
              <a:t>day</a:t>
            </a:r>
          </a:p>
        </p:txBody>
      </p:sp>
      <p:pic>
        <p:nvPicPr>
          <p:cNvPr id="14" name="Picture 13" descr="A picture containing black, colorful, colors, tiled&#10;&#10;Description automatically generated">
            <a:extLst>
              <a:ext uri="{FF2B5EF4-FFF2-40B4-BE49-F238E27FC236}">
                <a16:creationId xmlns:a16="http://schemas.microsoft.com/office/drawing/2014/main" id="{FA45A228-1D94-2E43-9128-E1CD25DDD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892399" y="547257"/>
            <a:ext cx="1392768" cy="130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52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2203</TotalTime>
  <Words>140</Words>
  <Application>Microsoft Macintosh PowerPoint</Application>
  <PresentationFormat>Widescreen</PresentationFormat>
  <Paragraphs>54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☞LULO CLEAN ONE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J Masse</dc:creator>
  <cp:lastModifiedBy>Brian J Masse</cp:lastModifiedBy>
  <cp:revision>3</cp:revision>
  <dcterms:created xsi:type="dcterms:W3CDTF">2021-11-25T14:13:46Z</dcterms:created>
  <dcterms:modified xsi:type="dcterms:W3CDTF">2021-11-28T03:45:33Z</dcterms:modified>
</cp:coreProperties>
</file>

<file path=docProps/thumbnail.jpeg>
</file>